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13" d="100"/>
          <a:sy n="113" d="100"/>
        </p:scale>
        <p:origin x="-144" y="-16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1A92E25-9D37-4F01-BA89-F77498BBDAAB}" type="datetimeFigureOut">
              <a:rPr lang="en-US" smtClean="0"/>
              <a:t>8/9/2012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43AAFC-6C96-4711-B0AB-3D7C6CB57E5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A92E25-9D37-4F01-BA89-F77498BBDAAB}" type="datetimeFigureOut">
              <a:rPr lang="en-US" smtClean="0"/>
              <a:t>8/9/2012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43AAFC-6C96-4711-B0AB-3D7C6CB57E5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1A92E25-9D37-4F01-BA89-F77498BBDAAB}" type="datetimeFigureOut">
              <a:rPr lang="en-US" smtClean="0"/>
              <a:t>8/9/2012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43AAFC-6C96-4711-B0AB-3D7C6CB57E5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1A92E25-9D37-4F01-BA89-F77498BBDAAB}" type="datetimeFigureOut">
              <a:rPr lang="en-US" smtClean="0"/>
              <a:t>8/9/2012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343AAFC-6C96-4711-B0AB-3D7C6CB57E5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1A92E25-9D37-4F01-BA89-F77498BBDAAB}" type="datetimeFigureOut">
              <a:rPr lang="en-US" smtClean="0"/>
              <a:t>8/9/2012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343AAFC-6C96-4711-B0AB-3D7C6CB57E5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1A92E25-9D37-4F01-BA89-F77498BBDAAB}" type="datetimeFigureOut">
              <a:rPr lang="en-US" smtClean="0"/>
              <a:t>8/9/2012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343AAFC-6C96-4711-B0AB-3D7C6CB57E5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A92E25-9D37-4F01-BA89-F77498BBDAAB}" type="datetimeFigureOut">
              <a:rPr lang="en-US" smtClean="0"/>
              <a:t>8/9/2012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343AAFC-6C96-4711-B0AB-3D7C6CB57E5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A92E25-9D37-4F01-BA89-F77498BBDAAB}" type="datetimeFigureOut">
              <a:rPr lang="en-US" smtClean="0"/>
              <a:t>8/9/2012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343AAFC-6C96-4711-B0AB-3D7C6CB57E5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A92E25-9D37-4F01-BA89-F77498BBDAAB}" type="datetimeFigureOut">
              <a:rPr lang="en-US" smtClean="0"/>
              <a:t>8/9/2012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343AAFC-6C96-4711-B0AB-3D7C6CB57E5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A92E25-9D37-4F01-BA89-F77498BBDAAB}" type="datetimeFigureOut">
              <a:rPr lang="en-US" smtClean="0"/>
              <a:t>8/9/2012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43AAFC-6C96-4711-B0AB-3D7C6CB57E5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A92E25-9D37-4F01-BA89-F77498BBDAAB}" type="datetimeFigureOut">
              <a:rPr lang="en-US" smtClean="0"/>
              <a:t>8/9/2012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43AAFC-6C96-4711-B0AB-3D7C6CB57E5E}"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A92E25-9D37-4F01-BA89-F77498BBDAAB}" type="datetimeFigureOut">
              <a:rPr lang="en-US" smtClean="0"/>
              <a:t>8/9/2012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43AAFC-6C96-4711-B0AB-3D7C6CB57E5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US" sz="2400" b="1" dirty="0"/>
              <a:t>MISSION</a:t>
            </a:r>
            <a:br>
              <a:rPr lang="en-US" sz="2400" b="1" dirty="0"/>
            </a:br>
            <a:r>
              <a:rPr lang="en-US" sz="2400" b="1" dirty="0"/>
              <a:t>SVNHS shall provide access to experience  by relevant learning quality and utilizing recent innovations technology through effective partnership between learners, educators, parents, and stake holders.</a:t>
            </a:r>
            <a:br>
              <a:rPr lang="en-US" sz="2400" b="1" dirty="0"/>
            </a:br>
            <a:endParaRPr lang="en-US" sz="2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362200"/>
            <a:ext cx="8229600" cy="1143000"/>
          </a:xfrm>
        </p:spPr>
        <p:txBody>
          <a:bodyPr>
            <a:noAutofit/>
          </a:bodyPr>
          <a:lstStyle/>
          <a:p>
            <a:r>
              <a:rPr lang="en-US" sz="6000" b="1" dirty="0" smtClean="0">
                <a:solidFill>
                  <a:srgbClr val="00B0F0"/>
                </a:solidFill>
              </a:rPr>
              <a:t>VISION</a:t>
            </a:r>
            <a:r>
              <a:rPr lang="en-US" sz="2800" b="1" dirty="0" smtClean="0"/>
              <a:t/>
            </a:r>
            <a:br>
              <a:rPr lang="en-US" sz="2800" b="1" dirty="0" smtClean="0"/>
            </a:br>
            <a:r>
              <a:rPr lang="en-US" sz="2800" b="1" dirty="0" smtClean="0"/>
              <a:t>SVNHS envisions functional literate learners who shows initiative of developing themselves to attain their full potential through partnership of learners, educators, families, and communities. observing the virtues and values of a person who is MAKADIYOS, MAKATAO, MAKAKALIKASAN, AT MAKABAYAN to be service to the country.    </a:t>
            </a:r>
            <a:br>
              <a:rPr lang="en-US" sz="2800" b="1" dirty="0" smtClean="0"/>
            </a:br>
            <a:endParaRPr lang="en-US" sz="28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2</Words>
  <Application>Microsoft Office PowerPoint</Application>
  <PresentationFormat>On-screen Show (4:3)</PresentationFormat>
  <Paragraphs>2</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MISSION SVNHS shall provide access to experience  by relevant learning quality and utilizing recent innovations technology through effective partnership between learners, educators, parents, and stake holders. </vt:lpstr>
      <vt:lpstr>VISION SVNHS envisions functional literate learners who shows initiative of developing themselves to attain their full potential through partnership of learners, educators, families, and communities. observing the virtues and values of a person who is MAKADIYOS, MAKATAO, MAKAKALIKASAN, AT MAKABAYAN to be service to the country.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MISSION SVNHS shall provide access to experience  by relevant learning quality and utilizing recent innovations technology through effective partnership between learners, educators, parents, and stake holders. </dc:title>
  <dc:creator>ICT Teacher</dc:creator>
  <cp:lastModifiedBy>ICT Teacher</cp:lastModifiedBy>
  <cp:revision>1</cp:revision>
  <dcterms:created xsi:type="dcterms:W3CDTF">2012-08-08T16:35:31Z</dcterms:created>
  <dcterms:modified xsi:type="dcterms:W3CDTF">2012-08-08T16:38:24Z</dcterms:modified>
</cp:coreProperties>
</file>